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61" r:id="rId4"/>
    <p:sldId id="262" r:id="rId5"/>
    <p:sldId id="263" r:id="rId6"/>
    <p:sldId id="264" r:id="rId7"/>
    <p:sldId id="265" r:id="rId8"/>
    <p:sldId id="266" r:id="rId9"/>
    <p:sldId id="267" r:id="rId10"/>
    <p:sldId id="269" r:id="rId11"/>
    <p:sldId id="268" r:id="rId12"/>
    <p:sldId id="270" r:id="rId13"/>
    <p:sldId id="271"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0" d="100"/>
          <a:sy n="70" d="100"/>
        </p:scale>
        <p:origin x="330"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741CE8-6064-4ABE-92F1-9B89DE8F9C15}"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19296-7703-47AA-B037-D9EC5EF933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226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741CE8-6064-4ABE-92F1-9B89DE8F9C15}"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19296-7703-47AA-B037-D9EC5EF93328}" type="slidenum">
              <a:rPr lang="en-US" smtClean="0"/>
              <a:t>‹#›</a:t>
            </a:fld>
            <a:endParaRPr lang="en-US"/>
          </a:p>
        </p:txBody>
      </p:sp>
    </p:spTree>
    <p:extLst>
      <p:ext uri="{BB962C8B-B14F-4D97-AF65-F5344CB8AC3E}">
        <p14:creationId xmlns:p14="http://schemas.microsoft.com/office/powerpoint/2010/main" val="370202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741CE8-6064-4ABE-92F1-9B89DE8F9C15}"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19296-7703-47AA-B037-D9EC5EF93328}" type="slidenum">
              <a:rPr lang="en-US" smtClean="0"/>
              <a:t>‹#›</a:t>
            </a:fld>
            <a:endParaRPr lang="en-US"/>
          </a:p>
        </p:txBody>
      </p:sp>
    </p:spTree>
    <p:extLst>
      <p:ext uri="{BB962C8B-B14F-4D97-AF65-F5344CB8AC3E}">
        <p14:creationId xmlns:p14="http://schemas.microsoft.com/office/powerpoint/2010/main" val="420745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741CE8-6064-4ABE-92F1-9B89DE8F9C15}"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19296-7703-47AA-B037-D9EC5EF93328}" type="slidenum">
              <a:rPr lang="en-US" smtClean="0"/>
              <a:t>‹#›</a:t>
            </a:fld>
            <a:endParaRPr lang="en-US"/>
          </a:p>
        </p:txBody>
      </p:sp>
    </p:spTree>
    <p:extLst>
      <p:ext uri="{BB962C8B-B14F-4D97-AF65-F5344CB8AC3E}">
        <p14:creationId xmlns:p14="http://schemas.microsoft.com/office/powerpoint/2010/main" val="185899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741CE8-6064-4ABE-92F1-9B89DE8F9C15}"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19296-7703-47AA-B037-D9EC5EF933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99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741CE8-6064-4ABE-92F1-9B89DE8F9C15}"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19296-7703-47AA-B037-D9EC5EF93328}" type="slidenum">
              <a:rPr lang="en-US" smtClean="0"/>
              <a:t>‹#›</a:t>
            </a:fld>
            <a:endParaRPr lang="en-US"/>
          </a:p>
        </p:txBody>
      </p:sp>
    </p:spTree>
    <p:extLst>
      <p:ext uri="{BB962C8B-B14F-4D97-AF65-F5344CB8AC3E}">
        <p14:creationId xmlns:p14="http://schemas.microsoft.com/office/powerpoint/2010/main" val="341059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741CE8-6064-4ABE-92F1-9B89DE8F9C15}"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19296-7703-47AA-B037-D9EC5EF93328}" type="slidenum">
              <a:rPr lang="en-US" smtClean="0"/>
              <a:t>‹#›</a:t>
            </a:fld>
            <a:endParaRPr lang="en-US"/>
          </a:p>
        </p:txBody>
      </p:sp>
    </p:spTree>
    <p:extLst>
      <p:ext uri="{BB962C8B-B14F-4D97-AF65-F5344CB8AC3E}">
        <p14:creationId xmlns:p14="http://schemas.microsoft.com/office/powerpoint/2010/main" val="569744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741CE8-6064-4ABE-92F1-9B89DE8F9C15}"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19296-7703-47AA-B037-D9EC5EF93328}" type="slidenum">
              <a:rPr lang="en-US" smtClean="0"/>
              <a:t>‹#›</a:t>
            </a:fld>
            <a:endParaRPr lang="en-US"/>
          </a:p>
        </p:txBody>
      </p:sp>
    </p:spTree>
    <p:extLst>
      <p:ext uri="{BB962C8B-B14F-4D97-AF65-F5344CB8AC3E}">
        <p14:creationId xmlns:p14="http://schemas.microsoft.com/office/powerpoint/2010/main" val="19811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741CE8-6064-4ABE-92F1-9B89DE8F9C15}" type="datetimeFigureOut">
              <a:rPr lang="en-US" smtClean="0"/>
              <a:t>11/28/2018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C719296-7703-47AA-B037-D9EC5EF93328}" type="slidenum">
              <a:rPr lang="en-US" smtClean="0"/>
              <a:t>‹#›</a:t>
            </a:fld>
            <a:endParaRPr lang="en-US"/>
          </a:p>
        </p:txBody>
      </p:sp>
    </p:spTree>
    <p:extLst>
      <p:ext uri="{BB962C8B-B14F-4D97-AF65-F5344CB8AC3E}">
        <p14:creationId xmlns:p14="http://schemas.microsoft.com/office/powerpoint/2010/main" val="379096515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741CE8-6064-4ABE-92F1-9B89DE8F9C15}" type="datetimeFigureOut">
              <a:rPr lang="en-US" smtClean="0"/>
              <a:t>11/28/2018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C719296-7703-47AA-B037-D9EC5EF93328}" type="slidenum">
              <a:rPr lang="en-US" smtClean="0"/>
              <a:t>‹#›</a:t>
            </a:fld>
            <a:endParaRPr lang="en-US"/>
          </a:p>
        </p:txBody>
      </p:sp>
    </p:spTree>
    <p:extLst>
      <p:ext uri="{BB962C8B-B14F-4D97-AF65-F5344CB8AC3E}">
        <p14:creationId xmlns:p14="http://schemas.microsoft.com/office/powerpoint/2010/main" val="16505312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741CE8-6064-4ABE-92F1-9B89DE8F9C15}"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19296-7703-47AA-B037-D9EC5EF93328}" type="slidenum">
              <a:rPr lang="en-US" smtClean="0"/>
              <a:t>‹#›</a:t>
            </a:fld>
            <a:endParaRPr lang="en-US"/>
          </a:p>
        </p:txBody>
      </p:sp>
    </p:spTree>
    <p:extLst>
      <p:ext uri="{BB962C8B-B14F-4D97-AF65-F5344CB8AC3E}">
        <p14:creationId xmlns:p14="http://schemas.microsoft.com/office/powerpoint/2010/main" val="172263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741CE8-6064-4ABE-92F1-9B89DE8F9C15}" type="datetimeFigureOut">
              <a:rPr lang="en-US" smtClean="0"/>
              <a:t>11/28/2018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C719296-7703-47AA-B037-D9EC5EF9332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8473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B5D7C-7BE9-401C-8EB7-4284B80700B5}"/>
              </a:ext>
            </a:extLst>
          </p:cNvPr>
          <p:cNvPicPr>
            <a:picLocks noChangeAspect="1"/>
          </p:cNvPicPr>
          <p:nvPr/>
        </p:nvPicPr>
        <p:blipFill rotWithShape="1">
          <a:blip r:embed="rId2">
            <a:extLst>
              <a:ext uri="{28A0092B-C50C-407E-A947-70E740481C1C}">
                <a14:useLocalDpi xmlns:a14="http://schemas.microsoft.com/office/drawing/2010/main" val="0"/>
              </a:ext>
            </a:extLst>
          </a:blip>
          <a:srcRect b="57381"/>
          <a:stretch/>
        </p:blipFill>
        <p:spPr>
          <a:xfrm>
            <a:off x="0" y="0"/>
            <a:ext cx="12192000" cy="6858000"/>
          </a:xfrm>
          <a:prstGeom prst="rect">
            <a:avLst/>
          </a:prstGeom>
        </p:spPr>
      </p:pic>
    </p:spTree>
    <p:extLst>
      <p:ext uri="{BB962C8B-B14F-4D97-AF65-F5344CB8AC3E}">
        <p14:creationId xmlns:p14="http://schemas.microsoft.com/office/powerpoint/2010/main" val="3339810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13EA-39D6-42E5-9267-5B5B1BD31152}"/>
              </a:ext>
            </a:extLst>
          </p:cNvPr>
          <p:cNvSpPr>
            <a:spLocks noGrp="1"/>
          </p:cNvSpPr>
          <p:nvPr>
            <p:ph type="title"/>
          </p:nvPr>
        </p:nvSpPr>
        <p:spPr/>
        <p:txBody>
          <a:bodyPr>
            <a:normAutofit/>
          </a:bodyPr>
          <a:lstStyle/>
          <a:p>
            <a:r>
              <a:rPr lang="en-US" sz="4400" b="1" dirty="0">
                <a:solidFill>
                  <a:schemeClr val="accent4"/>
                </a:solidFill>
              </a:rPr>
              <a:t>Wear clothes that are comfortable</a:t>
            </a:r>
            <a:endParaRPr lang="en-US" sz="4400" dirty="0">
              <a:solidFill>
                <a:schemeClr val="accent4"/>
              </a:solidFill>
            </a:endParaRPr>
          </a:p>
        </p:txBody>
      </p:sp>
      <p:sp>
        <p:nvSpPr>
          <p:cNvPr id="5" name="Content Placeholder 4">
            <a:extLst>
              <a:ext uri="{FF2B5EF4-FFF2-40B4-BE49-F238E27FC236}">
                <a16:creationId xmlns:a16="http://schemas.microsoft.com/office/drawing/2014/main" id="{6DFF882E-CC6C-422B-9F39-C67875B1822C}"/>
              </a:ext>
            </a:extLst>
          </p:cNvPr>
          <p:cNvSpPr>
            <a:spLocks noGrp="1"/>
          </p:cNvSpPr>
          <p:nvPr>
            <p:ph sz="half" idx="1"/>
          </p:nvPr>
        </p:nvSpPr>
        <p:spPr>
          <a:xfrm>
            <a:off x="1097280" y="2311566"/>
            <a:ext cx="4937760" cy="3557527"/>
          </a:xfrm>
        </p:spPr>
        <p:txBody>
          <a:bodyPr>
            <a:normAutofit/>
          </a:bodyPr>
          <a:lstStyle/>
          <a:p>
            <a:r>
              <a:rPr lang="en-US" sz="3200" dirty="0"/>
              <a:t>Wear clothes that make you feel good about your body. Work with your body, not against it.</a:t>
            </a:r>
          </a:p>
          <a:p>
            <a:endParaRPr lang="en-US" dirty="0"/>
          </a:p>
        </p:txBody>
      </p:sp>
      <p:pic>
        <p:nvPicPr>
          <p:cNvPr id="8" name="Content Placeholder 7">
            <a:extLst>
              <a:ext uri="{FF2B5EF4-FFF2-40B4-BE49-F238E27FC236}">
                <a16:creationId xmlns:a16="http://schemas.microsoft.com/office/drawing/2014/main" id="{331FCF50-45C6-4D47-8ED2-F1131524382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5767" y="2484488"/>
            <a:ext cx="4249596" cy="2746275"/>
          </a:xfrm>
        </p:spPr>
      </p:pic>
    </p:spTree>
    <p:extLst>
      <p:ext uri="{BB962C8B-B14F-4D97-AF65-F5344CB8AC3E}">
        <p14:creationId xmlns:p14="http://schemas.microsoft.com/office/powerpoint/2010/main" val="151346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13EA-39D6-42E5-9267-5B5B1BD31152}"/>
              </a:ext>
            </a:extLst>
          </p:cNvPr>
          <p:cNvSpPr>
            <a:spLocks noGrp="1"/>
          </p:cNvSpPr>
          <p:nvPr>
            <p:ph type="title"/>
          </p:nvPr>
        </p:nvSpPr>
        <p:spPr/>
        <p:txBody>
          <a:bodyPr>
            <a:normAutofit/>
          </a:bodyPr>
          <a:lstStyle/>
          <a:p>
            <a:r>
              <a:rPr lang="en-US" sz="4000" b="1" dirty="0">
                <a:solidFill>
                  <a:schemeClr val="accent4"/>
                </a:solidFill>
              </a:rPr>
              <a:t>Pay attention to images, slogans, or attitudes</a:t>
            </a:r>
            <a:endParaRPr lang="en-US" sz="4000" dirty="0">
              <a:solidFill>
                <a:schemeClr val="accent4"/>
              </a:solidFill>
            </a:endParaRPr>
          </a:p>
        </p:txBody>
      </p:sp>
      <p:sp>
        <p:nvSpPr>
          <p:cNvPr id="5" name="Content Placeholder 4">
            <a:extLst>
              <a:ext uri="{FF2B5EF4-FFF2-40B4-BE49-F238E27FC236}">
                <a16:creationId xmlns:a16="http://schemas.microsoft.com/office/drawing/2014/main" id="{6DFF882E-CC6C-422B-9F39-C67875B1822C}"/>
              </a:ext>
            </a:extLst>
          </p:cNvPr>
          <p:cNvSpPr>
            <a:spLocks noGrp="1"/>
          </p:cNvSpPr>
          <p:nvPr>
            <p:ph sz="half" idx="1"/>
          </p:nvPr>
        </p:nvSpPr>
        <p:spPr>
          <a:xfrm>
            <a:off x="1097280" y="2311566"/>
            <a:ext cx="4937760" cy="3557527"/>
          </a:xfrm>
        </p:spPr>
        <p:txBody>
          <a:bodyPr>
            <a:normAutofit lnSpcReduction="10000"/>
          </a:bodyPr>
          <a:lstStyle/>
          <a:p>
            <a:r>
              <a:rPr lang="en-US" sz="3200" dirty="0"/>
              <a:t>Pay attention to images, slogans, or attitudes that make you feel bad about yourself or your body. Protest these messages: write a letter to the advertiser or talk back to the image or message.</a:t>
            </a:r>
            <a:endParaRPr lang="en-US" dirty="0"/>
          </a:p>
        </p:txBody>
      </p:sp>
      <p:pic>
        <p:nvPicPr>
          <p:cNvPr id="8" name="Content Placeholder 7">
            <a:extLst>
              <a:ext uri="{FF2B5EF4-FFF2-40B4-BE49-F238E27FC236}">
                <a16:creationId xmlns:a16="http://schemas.microsoft.com/office/drawing/2014/main" id="{3BE0D64E-2970-492C-B0E3-5F5D904B719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0315" t="71492" r="-258" b="2725"/>
          <a:stretch/>
        </p:blipFill>
        <p:spPr>
          <a:xfrm>
            <a:off x="6767718" y="2106294"/>
            <a:ext cx="4537475" cy="3789538"/>
          </a:xfrm>
        </p:spPr>
      </p:pic>
    </p:spTree>
    <p:extLst>
      <p:ext uri="{BB962C8B-B14F-4D97-AF65-F5344CB8AC3E}">
        <p14:creationId xmlns:p14="http://schemas.microsoft.com/office/powerpoint/2010/main" val="300418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13EA-39D6-42E5-9267-5B5B1BD31152}"/>
              </a:ext>
            </a:extLst>
          </p:cNvPr>
          <p:cNvSpPr>
            <a:spLocks noGrp="1"/>
          </p:cNvSpPr>
          <p:nvPr>
            <p:ph type="title"/>
          </p:nvPr>
        </p:nvSpPr>
        <p:spPr/>
        <p:txBody>
          <a:bodyPr>
            <a:normAutofit/>
          </a:bodyPr>
          <a:lstStyle/>
          <a:p>
            <a:r>
              <a:rPr lang="en-US" sz="4000" b="1" dirty="0">
                <a:solidFill>
                  <a:schemeClr val="accent4"/>
                </a:solidFill>
              </a:rPr>
              <a:t>Do something nice for yourself</a:t>
            </a:r>
            <a:r>
              <a:rPr lang="en-US" sz="4000" b="1" dirty="0"/>
              <a:t> </a:t>
            </a:r>
            <a:endParaRPr lang="en-US" sz="4000" dirty="0">
              <a:solidFill>
                <a:schemeClr val="accent4"/>
              </a:solidFill>
            </a:endParaRPr>
          </a:p>
        </p:txBody>
      </p:sp>
      <p:sp>
        <p:nvSpPr>
          <p:cNvPr id="5" name="Content Placeholder 4">
            <a:extLst>
              <a:ext uri="{FF2B5EF4-FFF2-40B4-BE49-F238E27FC236}">
                <a16:creationId xmlns:a16="http://schemas.microsoft.com/office/drawing/2014/main" id="{6DFF882E-CC6C-422B-9F39-C67875B1822C}"/>
              </a:ext>
            </a:extLst>
          </p:cNvPr>
          <p:cNvSpPr>
            <a:spLocks noGrp="1"/>
          </p:cNvSpPr>
          <p:nvPr>
            <p:ph sz="half" idx="1"/>
          </p:nvPr>
        </p:nvSpPr>
        <p:spPr>
          <a:xfrm>
            <a:off x="1097280" y="2311566"/>
            <a:ext cx="4937760" cy="3557527"/>
          </a:xfrm>
        </p:spPr>
        <p:txBody>
          <a:bodyPr>
            <a:normAutofit/>
          </a:bodyPr>
          <a:lstStyle/>
          <a:p>
            <a:r>
              <a:rPr lang="en-US" sz="3200" dirty="0"/>
              <a:t>Something that lets your body know you appreciate it. Take a bubble bath, make time for a nap, or find a peaceful place outside to relax.</a:t>
            </a:r>
          </a:p>
          <a:p>
            <a:endParaRPr lang="en-US" dirty="0"/>
          </a:p>
        </p:txBody>
      </p:sp>
      <p:pic>
        <p:nvPicPr>
          <p:cNvPr id="8" name="Content Placeholder 7">
            <a:extLst>
              <a:ext uri="{FF2B5EF4-FFF2-40B4-BE49-F238E27FC236}">
                <a16:creationId xmlns:a16="http://schemas.microsoft.com/office/drawing/2014/main" id="{BE3A2ABD-0EC9-403D-BCB5-B0F2023D3C9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7710" y="1846263"/>
            <a:ext cx="3218180" cy="4022725"/>
          </a:xfrm>
        </p:spPr>
      </p:pic>
    </p:spTree>
    <p:extLst>
      <p:ext uri="{BB962C8B-B14F-4D97-AF65-F5344CB8AC3E}">
        <p14:creationId xmlns:p14="http://schemas.microsoft.com/office/powerpoint/2010/main" val="1412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13EA-39D6-42E5-9267-5B5B1BD31152}"/>
              </a:ext>
            </a:extLst>
          </p:cNvPr>
          <p:cNvSpPr>
            <a:spLocks noGrp="1"/>
          </p:cNvSpPr>
          <p:nvPr>
            <p:ph type="title"/>
          </p:nvPr>
        </p:nvSpPr>
        <p:spPr/>
        <p:txBody>
          <a:bodyPr>
            <a:normAutofit/>
          </a:bodyPr>
          <a:lstStyle/>
          <a:p>
            <a:r>
              <a:rPr lang="en-US" sz="4000" b="1" dirty="0">
                <a:solidFill>
                  <a:schemeClr val="accent4"/>
                </a:solidFill>
              </a:rPr>
              <a:t>Making the effort</a:t>
            </a:r>
            <a:endParaRPr lang="en-US" sz="4000" dirty="0">
              <a:solidFill>
                <a:schemeClr val="accent4"/>
              </a:solidFill>
            </a:endParaRPr>
          </a:p>
        </p:txBody>
      </p:sp>
      <p:sp>
        <p:nvSpPr>
          <p:cNvPr id="5" name="Content Placeholder 4">
            <a:extLst>
              <a:ext uri="{FF2B5EF4-FFF2-40B4-BE49-F238E27FC236}">
                <a16:creationId xmlns:a16="http://schemas.microsoft.com/office/drawing/2014/main" id="{6DFF882E-CC6C-422B-9F39-C67875B1822C}"/>
              </a:ext>
            </a:extLst>
          </p:cNvPr>
          <p:cNvSpPr>
            <a:spLocks noGrp="1"/>
          </p:cNvSpPr>
          <p:nvPr>
            <p:ph sz="half" idx="1"/>
          </p:nvPr>
        </p:nvSpPr>
        <p:spPr>
          <a:xfrm>
            <a:off x="1097280" y="2311566"/>
            <a:ext cx="4937760" cy="3557527"/>
          </a:xfrm>
        </p:spPr>
        <p:txBody>
          <a:bodyPr>
            <a:normAutofit fontScale="92500" lnSpcReduction="20000"/>
          </a:bodyPr>
          <a:lstStyle/>
          <a:p>
            <a:r>
              <a:rPr lang="en-US" sz="3200" dirty="0"/>
              <a:t>Making the effort to do positive things such as helping people will make you feel good about yourself and can give you a break from internal negativity. Sometimes reaching out to other people can help you feel better about yourself and can make a positive change in our world.</a:t>
            </a:r>
          </a:p>
          <a:p>
            <a:endParaRPr lang="en-US" dirty="0"/>
          </a:p>
        </p:txBody>
      </p:sp>
      <p:pic>
        <p:nvPicPr>
          <p:cNvPr id="8" name="Content Placeholder 7">
            <a:extLst>
              <a:ext uri="{FF2B5EF4-FFF2-40B4-BE49-F238E27FC236}">
                <a16:creationId xmlns:a16="http://schemas.microsoft.com/office/drawing/2014/main" id="{F5C4AE23-7DF2-413B-9C3D-26736E4AAED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7710" y="1846263"/>
            <a:ext cx="3218180" cy="4022725"/>
          </a:xfrm>
        </p:spPr>
      </p:pic>
    </p:spTree>
    <p:extLst>
      <p:ext uri="{BB962C8B-B14F-4D97-AF65-F5344CB8AC3E}">
        <p14:creationId xmlns:p14="http://schemas.microsoft.com/office/powerpoint/2010/main" val="4293982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2E2C54-B2CD-46B4-AC06-461B1517EC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6631" r="5051" b="45859"/>
          <a:stretch/>
        </p:blipFill>
        <p:spPr>
          <a:xfrm>
            <a:off x="-138574" y="600502"/>
            <a:ext cx="11869083" cy="1214651"/>
          </a:xfrm>
        </p:spPr>
      </p:pic>
      <p:pic>
        <p:nvPicPr>
          <p:cNvPr id="7" name="Picture 6">
            <a:extLst>
              <a:ext uri="{FF2B5EF4-FFF2-40B4-BE49-F238E27FC236}">
                <a16:creationId xmlns:a16="http://schemas.microsoft.com/office/drawing/2014/main" id="{369BFBFA-1DC4-420F-B97E-31390ED7F182}"/>
              </a:ext>
            </a:extLst>
          </p:cNvPr>
          <p:cNvPicPr>
            <a:picLocks noChangeAspect="1"/>
          </p:cNvPicPr>
          <p:nvPr/>
        </p:nvPicPr>
        <p:blipFill rotWithShape="1">
          <a:blip r:embed="rId3">
            <a:extLst>
              <a:ext uri="{28A0092B-C50C-407E-A947-70E740481C1C}">
                <a14:useLocalDpi xmlns:a14="http://schemas.microsoft.com/office/drawing/2010/main" val="0"/>
              </a:ext>
            </a:extLst>
          </a:blip>
          <a:srcRect b="55423"/>
          <a:stretch/>
        </p:blipFill>
        <p:spPr>
          <a:xfrm rot="21164931">
            <a:off x="1107307" y="2379643"/>
            <a:ext cx="2630427" cy="333005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804A593-3491-4322-9D13-AC3C29E636DF}"/>
              </a:ext>
            </a:extLst>
          </p:cNvPr>
          <p:cNvPicPr>
            <a:picLocks noChangeAspect="1"/>
          </p:cNvPicPr>
          <p:nvPr/>
        </p:nvPicPr>
        <p:blipFill rotWithShape="1">
          <a:blip r:embed="rId4">
            <a:extLst>
              <a:ext uri="{28A0092B-C50C-407E-A947-70E740481C1C}">
                <a14:useLocalDpi xmlns:a14="http://schemas.microsoft.com/office/drawing/2010/main" val="0"/>
              </a:ext>
            </a:extLst>
          </a:blip>
          <a:srcRect b="50452"/>
          <a:stretch/>
        </p:blipFill>
        <p:spPr>
          <a:xfrm>
            <a:off x="9052833" y="2141942"/>
            <a:ext cx="1183169" cy="339798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18388FA-8D02-4D07-BC7B-644B7EABEFA1}"/>
              </a:ext>
            </a:extLst>
          </p:cNvPr>
          <p:cNvPicPr>
            <a:picLocks noChangeAspect="1"/>
          </p:cNvPicPr>
          <p:nvPr/>
        </p:nvPicPr>
        <p:blipFill rotWithShape="1">
          <a:blip r:embed="rId4">
            <a:extLst>
              <a:ext uri="{28A0092B-C50C-407E-A947-70E740481C1C}">
                <a14:useLocalDpi xmlns:a14="http://schemas.microsoft.com/office/drawing/2010/main" val="0"/>
              </a:ext>
            </a:extLst>
          </a:blip>
          <a:srcRect t="50452"/>
          <a:stretch/>
        </p:blipFill>
        <p:spPr>
          <a:xfrm rot="366866">
            <a:off x="10100983" y="2415382"/>
            <a:ext cx="1183169" cy="3397982"/>
          </a:xfrm>
          <a:prstGeom prst="rect">
            <a:avLst/>
          </a:prstGeom>
          <a:ln>
            <a:noFill/>
          </a:ln>
          <a:effectLst>
            <a:outerShdw blurRad="292100" dist="139700" dir="2700000" algn="tl" rotWithShape="0">
              <a:srgbClr val="333333">
                <a:alpha val="65000"/>
              </a:srgbClr>
            </a:outerShdw>
          </a:effectLst>
        </p:spPr>
      </p:pic>
      <p:pic>
        <p:nvPicPr>
          <p:cNvPr id="11" name="Content Placeholder 7">
            <a:extLst>
              <a:ext uri="{FF2B5EF4-FFF2-40B4-BE49-F238E27FC236}">
                <a16:creationId xmlns:a16="http://schemas.microsoft.com/office/drawing/2014/main" id="{877E9925-4914-4DF0-8060-B28E52F19783}"/>
              </a:ext>
            </a:extLst>
          </p:cNvPr>
          <p:cNvPicPr>
            <a:picLocks noChangeAspect="1"/>
          </p:cNvPicPr>
          <p:nvPr/>
        </p:nvPicPr>
        <p:blipFill rotWithShape="1">
          <a:blip r:embed="rId5">
            <a:extLst>
              <a:ext uri="{28A0092B-C50C-407E-A947-70E740481C1C}">
                <a14:useLocalDpi xmlns:a14="http://schemas.microsoft.com/office/drawing/2010/main" val="0"/>
              </a:ext>
            </a:extLst>
          </a:blip>
          <a:srcRect l="60315" t="71492" r="-258" b="2725"/>
          <a:stretch/>
        </p:blipFill>
        <p:spPr>
          <a:xfrm>
            <a:off x="4145047" y="1972014"/>
            <a:ext cx="4658207" cy="3890369"/>
          </a:xfrm>
          <a:prstGeom prst="rect">
            <a:avLst/>
          </a:prstGeom>
        </p:spPr>
      </p:pic>
    </p:spTree>
    <p:extLst>
      <p:ext uri="{BB962C8B-B14F-4D97-AF65-F5344CB8AC3E}">
        <p14:creationId xmlns:p14="http://schemas.microsoft.com/office/powerpoint/2010/main" val="98788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5F308-41E1-4F6F-B476-A80B1D4D267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9BC5164C-FD57-4CCD-B7E2-DEB9B6853F1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8420" b="18603"/>
          <a:stretch/>
        </p:blipFill>
        <p:spPr>
          <a:xfrm>
            <a:off x="0" y="136477"/>
            <a:ext cx="12023859" cy="6127845"/>
          </a:xfrm>
        </p:spPr>
      </p:pic>
    </p:spTree>
    <p:extLst>
      <p:ext uri="{BB962C8B-B14F-4D97-AF65-F5344CB8AC3E}">
        <p14:creationId xmlns:p14="http://schemas.microsoft.com/office/powerpoint/2010/main" val="248701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8673ABF-3F04-4B61-A2FF-5A9FF912F8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6886" b="48865"/>
          <a:stretch/>
        </p:blipFill>
        <p:spPr>
          <a:xfrm>
            <a:off x="-17018" y="1705971"/>
            <a:ext cx="12209018" cy="2688608"/>
          </a:xfrm>
        </p:spPr>
      </p:pic>
    </p:spTree>
    <p:extLst>
      <p:ext uri="{BB962C8B-B14F-4D97-AF65-F5344CB8AC3E}">
        <p14:creationId xmlns:p14="http://schemas.microsoft.com/office/powerpoint/2010/main" val="52867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13EA-39D6-42E5-9267-5B5B1BD31152}"/>
              </a:ext>
            </a:extLst>
          </p:cNvPr>
          <p:cNvSpPr>
            <a:spLocks noGrp="1"/>
          </p:cNvSpPr>
          <p:nvPr>
            <p:ph type="title"/>
          </p:nvPr>
        </p:nvSpPr>
        <p:spPr/>
        <p:txBody>
          <a:bodyPr/>
          <a:lstStyle/>
          <a:p>
            <a:r>
              <a:rPr lang="en-US" b="1" dirty="0">
                <a:solidFill>
                  <a:schemeClr val="accent4"/>
                </a:solidFill>
              </a:rPr>
              <a:t>Appreciate all that your body can do.</a:t>
            </a:r>
            <a:endParaRPr lang="en-US" dirty="0">
              <a:solidFill>
                <a:schemeClr val="accent4"/>
              </a:solidFill>
            </a:endParaRPr>
          </a:p>
        </p:txBody>
      </p:sp>
      <p:sp>
        <p:nvSpPr>
          <p:cNvPr id="5" name="Content Placeholder 4">
            <a:extLst>
              <a:ext uri="{FF2B5EF4-FFF2-40B4-BE49-F238E27FC236}">
                <a16:creationId xmlns:a16="http://schemas.microsoft.com/office/drawing/2014/main" id="{6DFF882E-CC6C-422B-9F39-C67875B1822C}"/>
              </a:ext>
            </a:extLst>
          </p:cNvPr>
          <p:cNvSpPr>
            <a:spLocks noGrp="1"/>
          </p:cNvSpPr>
          <p:nvPr>
            <p:ph sz="half" idx="1"/>
          </p:nvPr>
        </p:nvSpPr>
        <p:spPr>
          <a:xfrm>
            <a:off x="1097280" y="2311566"/>
            <a:ext cx="4937760" cy="3557527"/>
          </a:xfrm>
        </p:spPr>
        <p:txBody>
          <a:bodyPr/>
          <a:lstStyle/>
          <a:p>
            <a:r>
              <a:rPr lang="en-US" sz="3200" dirty="0"/>
              <a:t>Every day your body carries you closer to your dreams. Celebrate all of the amazing things your body does for you—running, dancing, breathing, laughing, dreaming, etc.</a:t>
            </a:r>
          </a:p>
          <a:p>
            <a:endParaRPr lang="en-US" dirty="0"/>
          </a:p>
        </p:txBody>
      </p:sp>
      <p:pic>
        <p:nvPicPr>
          <p:cNvPr id="12" name="Content Placeholder 11">
            <a:extLst>
              <a:ext uri="{FF2B5EF4-FFF2-40B4-BE49-F238E27FC236}">
                <a16:creationId xmlns:a16="http://schemas.microsoft.com/office/drawing/2014/main" id="{7DFC5C13-4CD9-4F3C-9546-8073DCFD571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69792" y="2311565"/>
            <a:ext cx="2967041" cy="3557528"/>
          </a:xfrm>
        </p:spPr>
      </p:pic>
    </p:spTree>
    <p:extLst>
      <p:ext uri="{BB962C8B-B14F-4D97-AF65-F5344CB8AC3E}">
        <p14:creationId xmlns:p14="http://schemas.microsoft.com/office/powerpoint/2010/main" val="229757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13EA-39D6-42E5-9267-5B5B1BD31152}"/>
              </a:ext>
            </a:extLst>
          </p:cNvPr>
          <p:cNvSpPr>
            <a:spLocks noGrp="1"/>
          </p:cNvSpPr>
          <p:nvPr>
            <p:ph type="title"/>
          </p:nvPr>
        </p:nvSpPr>
        <p:spPr/>
        <p:txBody>
          <a:bodyPr>
            <a:normAutofit/>
          </a:bodyPr>
          <a:lstStyle/>
          <a:p>
            <a:r>
              <a:rPr lang="en-US" sz="4000" b="1" dirty="0">
                <a:solidFill>
                  <a:schemeClr val="accent4"/>
                </a:solidFill>
              </a:rPr>
              <a:t>Keep a top-ten list of things you like about yourself</a:t>
            </a:r>
            <a:endParaRPr lang="en-US" sz="4000" dirty="0">
              <a:solidFill>
                <a:schemeClr val="accent4"/>
              </a:solidFill>
            </a:endParaRPr>
          </a:p>
        </p:txBody>
      </p:sp>
      <p:sp>
        <p:nvSpPr>
          <p:cNvPr id="5" name="Content Placeholder 4">
            <a:extLst>
              <a:ext uri="{FF2B5EF4-FFF2-40B4-BE49-F238E27FC236}">
                <a16:creationId xmlns:a16="http://schemas.microsoft.com/office/drawing/2014/main" id="{6DFF882E-CC6C-422B-9F39-C67875B1822C}"/>
              </a:ext>
            </a:extLst>
          </p:cNvPr>
          <p:cNvSpPr>
            <a:spLocks noGrp="1"/>
          </p:cNvSpPr>
          <p:nvPr>
            <p:ph sz="half" idx="1"/>
          </p:nvPr>
        </p:nvSpPr>
        <p:spPr>
          <a:xfrm>
            <a:off x="1097280" y="2311566"/>
            <a:ext cx="4937760" cy="3557527"/>
          </a:xfrm>
        </p:spPr>
        <p:txBody>
          <a:bodyPr>
            <a:normAutofit/>
          </a:bodyPr>
          <a:lstStyle/>
          <a:p>
            <a:r>
              <a:rPr lang="en-US" sz="3200" dirty="0"/>
              <a:t>Things that aren’t related to how much you weigh or what you look like. Read your list often. Add to it as you become aware of more things to like about yourself.</a:t>
            </a:r>
          </a:p>
          <a:p>
            <a:endParaRPr lang="en-US" dirty="0"/>
          </a:p>
        </p:txBody>
      </p:sp>
      <p:pic>
        <p:nvPicPr>
          <p:cNvPr id="13" name="Content Placeholder 12">
            <a:extLst>
              <a:ext uri="{FF2B5EF4-FFF2-40B4-BE49-F238E27FC236}">
                <a16:creationId xmlns:a16="http://schemas.microsoft.com/office/drawing/2014/main" id="{09FB70EB-2B85-43F3-BCCB-C3EF2A032EF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19415" y="2459871"/>
            <a:ext cx="4235948" cy="2795509"/>
          </a:xfrm>
        </p:spPr>
      </p:pic>
    </p:spTree>
    <p:extLst>
      <p:ext uri="{BB962C8B-B14F-4D97-AF65-F5344CB8AC3E}">
        <p14:creationId xmlns:p14="http://schemas.microsoft.com/office/powerpoint/2010/main" val="321954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13EA-39D6-42E5-9267-5B5B1BD31152}"/>
              </a:ext>
            </a:extLst>
          </p:cNvPr>
          <p:cNvSpPr>
            <a:spLocks noGrp="1"/>
          </p:cNvSpPr>
          <p:nvPr>
            <p:ph type="title"/>
          </p:nvPr>
        </p:nvSpPr>
        <p:spPr/>
        <p:txBody>
          <a:bodyPr>
            <a:normAutofit/>
          </a:bodyPr>
          <a:lstStyle/>
          <a:p>
            <a:r>
              <a:rPr lang="en-US" sz="4000" b="1" dirty="0">
                <a:solidFill>
                  <a:schemeClr val="accent4"/>
                </a:solidFill>
              </a:rPr>
              <a:t>Remind yourself that </a:t>
            </a:r>
            <a:br>
              <a:rPr lang="en-US" sz="4000" b="1" dirty="0">
                <a:solidFill>
                  <a:schemeClr val="accent4"/>
                </a:solidFill>
              </a:rPr>
            </a:br>
            <a:r>
              <a:rPr lang="en-US" sz="4000" b="1" dirty="0">
                <a:solidFill>
                  <a:schemeClr val="accent4"/>
                </a:solidFill>
              </a:rPr>
              <a:t>“true beauty” is not simply skin-deep.</a:t>
            </a:r>
            <a:endParaRPr lang="en-US" sz="4000" dirty="0">
              <a:solidFill>
                <a:schemeClr val="accent4"/>
              </a:solidFill>
            </a:endParaRPr>
          </a:p>
        </p:txBody>
      </p:sp>
      <p:sp>
        <p:nvSpPr>
          <p:cNvPr id="5" name="Content Placeholder 4">
            <a:extLst>
              <a:ext uri="{FF2B5EF4-FFF2-40B4-BE49-F238E27FC236}">
                <a16:creationId xmlns:a16="http://schemas.microsoft.com/office/drawing/2014/main" id="{6DFF882E-CC6C-422B-9F39-C67875B1822C}"/>
              </a:ext>
            </a:extLst>
          </p:cNvPr>
          <p:cNvSpPr>
            <a:spLocks noGrp="1"/>
          </p:cNvSpPr>
          <p:nvPr>
            <p:ph sz="half" idx="1"/>
          </p:nvPr>
        </p:nvSpPr>
        <p:spPr>
          <a:xfrm>
            <a:off x="1097280" y="2311566"/>
            <a:ext cx="4937760" cy="3557527"/>
          </a:xfrm>
        </p:spPr>
        <p:txBody>
          <a:bodyPr>
            <a:normAutofit lnSpcReduction="10000"/>
          </a:bodyPr>
          <a:lstStyle/>
          <a:p>
            <a:r>
              <a:rPr lang="en-US" sz="3200" dirty="0"/>
              <a:t>When you feel good about yourself and who you are, you carry yourself with a sense of confidence, self-acceptance, and openness that makes you beautiful. Beauty is a state of mind, not a state of your body.</a:t>
            </a:r>
          </a:p>
          <a:p>
            <a:endParaRPr lang="en-US" dirty="0"/>
          </a:p>
        </p:txBody>
      </p:sp>
      <p:pic>
        <p:nvPicPr>
          <p:cNvPr id="8" name="Content Placeholder 7">
            <a:extLst>
              <a:ext uri="{FF2B5EF4-FFF2-40B4-BE49-F238E27FC236}">
                <a16:creationId xmlns:a16="http://schemas.microsoft.com/office/drawing/2014/main" id="{5668F559-F867-4320-8C68-9D178BFB314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1051" y="2468075"/>
            <a:ext cx="4249596" cy="2478848"/>
          </a:xfrm>
        </p:spPr>
      </p:pic>
    </p:spTree>
    <p:extLst>
      <p:ext uri="{BB962C8B-B14F-4D97-AF65-F5344CB8AC3E}">
        <p14:creationId xmlns:p14="http://schemas.microsoft.com/office/powerpoint/2010/main" val="3254376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13EA-39D6-42E5-9267-5B5B1BD31152}"/>
              </a:ext>
            </a:extLst>
          </p:cNvPr>
          <p:cNvSpPr>
            <a:spLocks noGrp="1"/>
          </p:cNvSpPr>
          <p:nvPr>
            <p:ph type="title"/>
          </p:nvPr>
        </p:nvSpPr>
        <p:spPr/>
        <p:txBody>
          <a:bodyPr>
            <a:normAutofit/>
          </a:bodyPr>
          <a:lstStyle/>
          <a:p>
            <a:r>
              <a:rPr lang="en-US" sz="4000" b="1" dirty="0">
                <a:solidFill>
                  <a:schemeClr val="accent4"/>
                </a:solidFill>
              </a:rPr>
              <a:t>Look at yourself as a whole person.</a:t>
            </a:r>
            <a:endParaRPr lang="en-US" sz="4000" dirty="0">
              <a:solidFill>
                <a:schemeClr val="accent4"/>
              </a:solidFill>
            </a:endParaRPr>
          </a:p>
        </p:txBody>
      </p:sp>
      <p:sp>
        <p:nvSpPr>
          <p:cNvPr id="5" name="Content Placeholder 4">
            <a:extLst>
              <a:ext uri="{FF2B5EF4-FFF2-40B4-BE49-F238E27FC236}">
                <a16:creationId xmlns:a16="http://schemas.microsoft.com/office/drawing/2014/main" id="{6DFF882E-CC6C-422B-9F39-C67875B1822C}"/>
              </a:ext>
            </a:extLst>
          </p:cNvPr>
          <p:cNvSpPr>
            <a:spLocks noGrp="1"/>
          </p:cNvSpPr>
          <p:nvPr>
            <p:ph sz="half" idx="1"/>
          </p:nvPr>
        </p:nvSpPr>
        <p:spPr>
          <a:xfrm>
            <a:off x="1097279" y="2311566"/>
            <a:ext cx="5126099" cy="3557527"/>
          </a:xfrm>
        </p:spPr>
        <p:txBody>
          <a:bodyPr>
            <a:normAutofit/>
          </a:bodyPr>
          <a:lstStyle/>
          <a:p>
            <a:r>
              <a:rPr lang="en-US" sz="3200" dirty="0"/>
              <a:t>When you see yourself in a mirror or in your mind, choose not to focus on specific body parts. See yourself as you want others to see you — as a whole person.</a:t>
            </a:r>
          </a:p>
          <a:p>
            <a:endParaRPr lang="en-US" dirty="0"/>
          </a:p>
        </p:txBody>
      </p:sp>
      <p:pic>
        <p:nvPicPr>
          <p:cNvPr id="8" name="Content Placeholder 7">
            <a:extLst>
              <a:ext uri="{FF2B5EF4-FFF2-40B4-BE49-F238E27FC236}">
                <a16:creationId xmlns:a16="http://schemas.microsoft.com/office/drawing/2014/main" id="{C030FEE2-D8BA-45DE-A285-3AE150BDAD4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9416" y="1846263"/>
            <a:ext cx="3374769" cy="4022725"/>
          </a:xfrm>
        </p:spPr>
      </p:pic>
    </p:spTree>
    <p:extLst>
      <p:ext uri="{BB962C8B-B14F-4D97-AF65-F5344CB8AC3E}">
        <p14:creationId xmlns:p14="http://schemas.microsoft.com/office/powerpoint/2010/main" val="18519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13EA-39D6-42E5-9267-5B5B1BD31152}"/>
              </a:ext>
            </a:extLst>
          </p:cNvPr>
          <p:cNvSpPr>
            <a:spLocks noGrp="1"/>
          </p:cNvSpPr>
          <p:nvPr>
            <p:ph type="title"/>
          </p:nvPr>
        </p:nvSpPr>
        <p:spPr/>
        <p:txBody>
          <a:bodyPr>
            <a:normAutofit/>
          </a:bodyPr>
          <a:lstStyle/>
          <a:p>
            <a:r>
              <a:rPr lang="en-US" sz="4000" b="1" dirty="0">
                <a:solidFill>
                  <a:schemeClr val="accent4"/>
                </a:solidFill>
              </a:rPr>
              <a:t>Surround yourself with positive people.</a:t>
            </a:r>
            <a:endParaRPr lang="en-US" sz="4000" dirty="0">
              <a:solidFill>
                <a:schemeClr val="accent4"/>
              </a:solidFill>
            </a:endParaRPr>
          </a:p>
        </p:txBody>
      </p:sp>
      <p:sp>
        <p:nvSpPr>
          <p:cNvPr id="5" name="Content Placeholder 4">
            <a:extLst>
              <a:ext uri="{FF2B5EF4-FFF2-40B4-BE49-F238E27FC236}">
                <a16:creationId xmlns:a16="http://schemas.microsoft.com/office/drawing/2014/main" id="{6DFF882E-CC6C-422B-9F39-C67875B1822C}"/>
              </a:ext>
            </a:extLst>
          </p:cNvPr>
          <p:cNvSpPr>
            <a:spLocks noGrp="1"/>
          </p:cNvSpPr>
          <p:nvPr>
            <p:ph sz="half" idx="1"/>
          </p:nvPr>
        </p:nvSpPr>
        <p:spPr>
          <a:xfrm>
            <a:off x="1097280" y="2311566"/>
            <a:ext cx="4937760" cy="3557527"/>
          </a:xfrm>
        </p:spPr>
        <p:txBody>
          <a:bodyPr>
            <a:normAutofit/>
          </a:bodyPr>
          <a:lstStyle/>
          <a:p>
            <a:r>
              <a:rPr lang="en-US" sz="3200" dirty="0"/>
              <a:t>It is easier to feel good about yourself and your body when you are around others who are supportive and who recognize the importance of liking yourself just as you naturally are.</a:t>
            </a:r>
          </a:p>
          <a:p>
            <a:endParaRPr lang="en-US" dirty="0"/>
          </a:p>
        </p:txBody>
      </p:sp>
      <p:pic>
        <p:nvPicPr>
          <p:cNvPr id="7" name="Content Placeholder 6">
            <a:extLst>
              <a:ext uri="{FF2B5EF4-FFF2-40B4-BE49-F238E27FC236}">
                <a16:creationId xmlns:a16="http://schemas.microsoft.com/office/drawing/2014/main" id="{A32E042B-6162-4C97-868B-0E2A3157018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8848" y="2160185"/>
            <a:ext cx="2967042" cy="3708803"/>
          </a:xfrm>
        </p:spPr>
      </p:pic>
    </p:spTree>
    <p:extLst>
      <p:ext uri="{BB962C8B-B14F-4D97-AF65-F5344CB8AC3E}">
        <p14:creationId xmlns:p14="http://schemas.microsoft.com/office/powerpoint/2010/main" val="174221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7213EA-39D6-42E5-9267-5B5B1BD31152}"/>
              </a:ext>
            </a:extLst>
          </p:cNvPr>
          <p:cNvSpPr>
            <a:spLocks noGrp="1"/>
          </p:cNvSpPr>
          <p:nvPr>
            <p:ph type="title"/>
          </p:nvPr>
        </p:nvSpPr>
        <p:spPr/>
        <p:txBody>
          <a:bodyPr>
            <a:normAutofit/>
          </a:bodyPr>
          <a:lstStyle/>
          <a:p>
            <a:r>
              <a:rPr lang="en-US" sz="4000" b="1" dirty="0">
                <a:solidFill>
                  <a:schemeClr val="accent4"/>
                </a:solidFill>
              </a:rPr>
              <a:t>Shut down those voices in your heard</a:t>
            </a:r>
            <a:endParaRPr lang="en-US" sz="4000" dirty="0">
              <a:solidFill>
                <a:schemeClr val="accent4"/>
              </a:solidFill>
            </a:endParaRPr>
          </a:p>
        </p:txBody>
      </p:sp>
      <p:sp>
        <p:nvSpPr>
          <p:cNvPr id="5" name="Content Placeholder 4">
            <a:extLst>
              <a:ext uri="{FF2B5EF4-FFF2-40B4-BE49-F238E27FC236}">
                <a16:creationId xmlns:a16="http://schemas.microsoft.com/office/drawing/2014/main" id="{6DFF882E-CC6C-422B-9F39-C67875B1822C}"/>
              </a:ext>
            </a:extLst>
          </p:cNvPr>
          <p:cNvSpPr>
            <a:spLocks noGrp="1"/>
          </p:cNvSpPr>
          <p:nvPr>
            <p:ph sz="half" idx="1"/>
          </p:nvPr>
        </p:nvSpPr>
        <p:spPr>
          <a:xfrm>
            <a:off x="1097280" y="2311566"/>
            <a:ext cx="4937760" cy="3557527"/>
          </a:xfrm>
        </p:spPr>
        <p:txBody>
          <a:bodyPr>
            <a:normAutofit fontScale="92500" lnSpcReduction="20000"/>
          </a:bodyPr>
          <a:lstStyle/>
          <a:p>
            <a:r>
              <a:rPr lang="en-US" sz="3200" dirty="0"/>
              <a:t>Shut down those voices in your head that tell you your body is not “right” or that you are a “bad” person. You can overpower those negative thoughts with positive ones. The next time you start to tear yourself down, build yourself back up with a few quick affirmations that work for you.</a:t>
            </a:r>
          </a:p>
          <a:p>
            <a:endParaRPr lang="en-US" dirty="0"/>
          </a:p>
        </p:txBody>
      </p:sp>
      <p:pic>
        <p:nvPicPr>
          <p:cNvPr id="8" name="Content Placeholder 7">
            <a:extLst>
              <a:ext uri="{FF2B5EF4-FFF2-40B4-BE49-F238E27FC236}">
                <a16:creationId xmlns:a16="http://schemas.microsoft.com/office/drawing/2014/main" id="{F25CD9A2-EDDF-48A0-B7C1-E1DCC0B132A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1993" y="2151520"/>
            <a:ext cx="4743370" cy="3557527"/>
          </a:xfrm>
        </p:spPr>
      </p:pic>
    </p:spTree>
    <p:extLst>
      <p:ext uri="{BB962C8B-B14F-4D97-AF65-F5344CB8AC3E}">
        <p14:creationId xmlns:p14="http://schemas.microsoft.com/office/powerpoint/2010/main" val="4269384333"/>
      </p:ext>
    </p:extLst>
  </p:cSld>
  <p:clrMapOvr>
    <a:masterClrMapping/>
  </p:clrMapOvr>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344068"/>
      </a:dk2>
      <a:lt2>
        <a:srgbClr val="D9E0E6"/>
      </a:lt2>
      <a:accent1>
        <a:srgbClr val="7F7F7F"/>
      </a:accent1>
      <a:accent2>
        <a:srgbClr val="042E6C"/>
      </a:accent2>
      <a:accent3>
        <a:srgbClr val="3F3F3F"/>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TM02900769[[fn=Retrospect]]</Template>
  <TotalTime>102</TotalTime>
  <Words>390</Words>
  <Application>Microsoft Office PowerPoint</Application>
  <PresentationFormat>Widescreen</PresentationFormat>
  <Paragraphs>20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PowerPoint Presentation</vt:lpstr>
      <vt:lpstr>PowerPoint Presentation</vt:lpstr>
      <vt:lpstr>PowerPoint Presentation</vt:lpstr>
      <vt:lpstr>Appreciate all that your body can do.</vt:lpstr>
      <vt:lpstr>Keep a top-ten list of things you like about yourself</vt:lpstr>
      <vt:lpstr>Remind yourself that  “true beauty” is not simply skin-deep.</vt:lpstr>
      <vt:lpstr>Look at yourself as a whole person.</vt:lpstr>
      <vt:lpstr>Surround yourself with positive people.</vt:lpstr>
      <vt:lpstr>Shut down those voices in your heard</vt:lpstr>
      <vt:lpstr>Wear clothes that are comfortable</vt:lpstr>
      <vt:lpstr>Pay attention to images, slogans, or attitudes</vt:lpstr>
      <vt:lpstr>Do something nice for yourself </vt:lpstr>
      <vt:lpstr>Making the effort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Fitzgerald</dc:creator>
  <cp:lastModifiedBy>Daniel Fitzgerald</cp:lastModifiedBy>
  <cp:revision>5</cp:revision>
  <dcterms:created xsi:type="dcterms:W3CDTF">2018-11-28T17:07:55Z</dcterms:created>
  <dcterms:modified xsi:type="dcterms:W3CDTF">2018-11-28T18:50:11Z</dcterms:modified>
</cp:coreProperties>
</file>